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4" r:id="rId5"/>
    <p:sldId id="260" r:id="rId6"/>
    <p:sldId id="262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55"/>
    <p:restoredTop sz="94674"/>
  </p:normalViewPr>
  <p:slideViewPr>
    <p:cSldViewPr snapToGrid="0" snapToObjects="1">
      <p:cViewPr varScale="1">
        <p:scale>
          <a:sx n="141" d="100"/>
          <a:sy n="141" d="100"/>
        </p:scale>
        <p:origin x="19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commentAuthors" Target="commentAuthors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0-17T13:39:01.402" idx="2">
    <p:pos x="10" y="10"/>
    <p:text/>
    <p:extLst>
      <p:ext uri="{C676402C-5697-4E1C-873F-D02D1690AC5C}">
        <p15:threadingInfo xmlns:p15="http://schemas.microsoft.com/office/powerpoint/2012/main" timeZoneBias="-660"/>
      </p:ext>
    </p:extLst>
  </p:cm>
</p:cmLst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B36562-A29D-D245-BEE8-1E45D7F4A0BD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1075F0-508B-6342-A85E-04F14DD27C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11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075F0-508B-6342-A85E-04F14DD27C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49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title Bot Prevention - </a:t>
            </a:r>
            <a:r>
              <a:rPr lang="en-US" dirty="0" err="1" smtClean="0"/>
              <a:t>Hashcash</a:t>
            </a:r>
            <a:r>
              <a:rPr lang="en-US" dirty="0" smtClean="0"/>
              <a:t> - Proof-of-</a:t>
            </a:r>
            <a:r>
              <a:rPr lang="en-US" dirty="0" err="1" smtClean="0"/>
              <a:t>Workparticipant</a:t>
            </a:r>
            <a:r>
              <a:rPr lang="en-US" dirty="0" smtClean="0"/>
              <a:t> Client (SPA, Mobile, App Server) as </a:t>
            </a:r>
            <a:r>
              <a:rPr lang="en-US" dirty="0" err="1" smtClean="0"/>
              <a:t>clientparticipant</a:t>
            </a:r>
            <a:r>
              <a:rPr lang="en-US" dirty="0" smtClean="0"/>
              <a:t> Secure Token Service(STS) as </a:t>
            </a:r>
            <a:r>
              <a:rPr lang="en-US" dirty="0" err="1" smtClean="0"/>
              <a:t>Lambdaclient</a:t>
            </a:r>
            <a:r>
              <a:rPr lang="en-US" dirty="0" smtClean="0"/>
              <a:t>-&gt;Lambda: Requests for OTT(One Time Token)Lambda -&gt; </a:t>
            </a:r>
            <a:r>
              <a:rPr lang="en-US" dirty="0" err="1" smtClean="0"/>
              <a:t>redis</a:t>
            </a:r>
            <a:r>
              <a:rPr lang="en-US" dirty="0" smtClean="0"/>
              <a:t>: Checks </a:t>
            </a:r>
            <a:r>
              <a:rPr lang="en-US" dirty="0" err="1" smtClean="0"/>
              <a:t>Redis</a:t>
            </a:r>
            <a:r>
              <a:rPr lang="en-US" dirty="0" smtClean="0"/>
              <a:t> cache for client's </a:t>
            </a:r>
            <a:r>
              <a:rPr lang="en-US" dirty="0" err="1" smtClean="0"/>
              <a:t>IPLambda</a:t>
            </a:r>
            <a:r>
              <a:rPr lang="en-US" dirty="0" smtClean="0"/>
              <a:t> -&gt; Lambda: Checks for x-</a:t>
            </a:r>
            <a:r>
              <a:rPr lang="en-US" dirty="0" err="1" smtClean="0"/>
              <a:t>hashcash</a:t>
            </a:r>
            <a:r>
              <a:rPr lang="en-US" dirty="0" smtClean="0"/>
              <a:t> and x-</a:t>
            </a:r>
            <a:r>
              <a:rPr lang="en-US" dirty="0" err="1" smtClean="0"/>
              <a:t>hashcash</a:t>
            </a:r>
            <a:r>
              <a:rPr lang="en-US" dirty="0" smtClean="0"/>
              <a:t>-</a:t>
            </a:r>
            <a:r>
              <a:rPr lang="en-US" dirty="0" err="1" smtClean="0"/>
              <a:t>solutionLambda</a:t>
            </a:r>
            <a:r>
              <a:rPr lang="en-US" dirty="0" smtClean="0"/>
              <a:t> -&gt; Lambda: Creates a new signed crypto </a:t>
            </a:r>
            <a:r>
              <a:rPr lang="en-US" dirty="0" err="1" smtClean="0"/>
              <a:t>challengenote</a:t>
            </a:r>
            <a:r>
              <a:rPr lang="en-US" dirty="0" smtClean="0"/>
              <a:t> left of Lambda </a:t>
            </a:r>
            <a:r>
              <a:rPr lang="en-US" dirty="0" err="1" smtClean="0"/>
              <a:t>rnd-challenge:time</a:t>
            </a:r>
            <a:r>
              <a:rPr lang="en-US" dirty="0" smtClean="0"/>
              <a:t>(hex):IP:API-Resource:Complexity:No-of-Attemp:HMACSHA256e.g.18888127f:15f206eb0ab:10.10.10.10:/</a:t>
            </a:r>
            <a:r>
              <a:rPr lang="en-US" dirty="0" err="1" smtClean="0"/>
              <a:t>api</a:t>
            </a:r>
            <a:r>
              <a:rPr lang="en-US" dirty="0" smtClean="0"/>
              <a:t>/verifyemail:4:1:3590316bef05ba9707d43eea51de676d1652853dend </a:t>
            </a:r>
            <a:r>
              <a:rPr lang="en-US" dirty="0" err="1" smtClean="0"/>
              <a:t>noteLambda</a:t>
            </a:r>
            <a:r>
              <a:rPr lang="en-US" dirty="0" smtClean="0"/>
              <a:t> -&gt; </a:t>
            </a:r>
            <a:r>
              <a:rPr lang="en-US" dirty="0" err="1" smtClean="0"/>
              <a:t>redis</a:t>
            </a:r>
            <a:r>
              <a:rPr lang="en-US" dirty="0" smtClean="0"/>
              <a:t>: Updates </a:t>
            </a:r>
            <a:r>
              <a:rPr lang="en-US" dirty="0" err="1" smtClean="0"/>
              <a:t>Redis</a:t>
            </a:r>
            <a:r>
              <a:rPr lang="en-US" dirty="0" smtClean="0"/>
              <a:t> </a:t>
            </a:r>
            <a:r>
              <a:rPr lang="en-US" dirty="0" err="1" smtClean="0"/>
              <a:t>CacheLambda</a:t>
            </a:r>
            <a:r>
              <a:rPr lang="en-US" dirty="0" smtClean="0"/>
              <a:t> -&gt; client: Sends crypto challenge via x-</a:t>
            </a:r>
            <a:r>
              <a:rPr lang="en-US" dirty="0" err="1" smtClean="0"/>
              <a:t>hashcash</a:t>
            </a:r>
            <a:r>
              <a:rPr lang="en-US" dirty="0" smtClean="0"/>
              <a:t> header to client (HTTP 403)  client -&gt; client: Starts to find the </a:t>
            </a:r>
            <a:r>
              <a:rPr lang="en-US" dirty="0" err="1" smtClean="0"/>
              <a:t>nounce</a:t>
            </a:r>
            <a:r>
              <a:rPr lang="en-US" dirty="0" smtClean="0"/>
              <a:t> (solution) with Complexity provided by </a:t>
            </a:r>
            <a:r>
              <a:rPr lang="en-US" dirty="0" err="1" smtClean="0"/>
              <a:t>Lambdaclient</a:t>
            </a:r>
            <a:r>
              <a:rPr lang="en-US" dirty="0" smtClean="0"/>
              <a:t> -&gt; Lambda: Sends both x-</a:t>
            </a:r>
            <a:r>
              <a:rPr lang="en-US" dirty="0" err="1" smtClean="0"/>
              <a:t>hashcash</a:t>
            </a:r>
            <a:r>
              <a:rPr lang="en-US" dirty="0" smtClean="0"/>
              <a:t> and x-</a:t>
            </a:r>
            <a:r>
              <a:rPr lang="en-US" dirty="0" err="1" smtClean="0"/>
              <a:t>hashcash</a:t>
            </a:r>
            <a:r>
              <a:rPr lang="en-US" dirty="0" smtClean="0"/>
              <a:t>-solution to </a:t>
            </a:r>
            <a:r>
              <a:rPr lang="en-US" dirty="0" err="1" smtClean="0"/>
              <a:t>LambdaLambda</a:t>
            </a:r>
            <a:r>
              <a:rPr lang="en-US" dirty="0" smtClean="0"/>
              <a:t> -&gt; Lambda: Validates clients </a:t>
            </a:r>
            <a:r>
              <a:rPr lang="en-US" dirty="0" err="1" smtClean="0"/>
              <a:t>nounceLambda</a:t>
            </a:r>
            <a:r>
              <a:rPr lang="en-US" dirty="0" smtClean="0"/>
              <a:t> -&gt; Lambda: Creates a OTT - JWT Token (includes x-</a:t>
            </a:r>
            <a:r>
              <a:rPr lang="en-US" dirty="0" err="1" smtClean="0"/>
              <a:t>hashcash</a:t>
            </a:r>
            <a:r>
              <a:rPr lang="en-US" dirty="0" smtClean="0"/>
              <a:t>, x-</a:t>
            </a:r>
            <a:r>
              <a:rPr lang="en-US" dirty="0" err="1" smtClean="0"/>
              <a:t>hashcash</a:t>
            </a:r>
            <a:r>
              <a:rPr lang="en-US" dirty="0" smtClean="0"/>
              <a:t>-solution, resource, TTL)note left of Lambda JWT Token structure:{  "x-</a:t>
            </a:r>
            <a:r>
              <a:rPr lang="en-US" dirty="0" err="1" smtClean="0"/>
              <a:t>hashcash</a:t>
            </a:r>
            <a:r>
              <a:rPr lang="en-US" dirty="0" smtClean="0"/>
              <a:t>": "</a:t>
            </a:r>
            <a:r>
              <a:rPr lang="en-US" dirty="0" err="1" smtClean="0"/>
              <a:t>rnd-challenge:time</a:t>
            </a:r>
            <a:r>
              <a:rPr lang="en-US" dirty="0" smtClean="0"/>
              <a:t>(hex):IP:API-Resource:Complexity:No-of-Attemp:HMACSHA256",  "x-</a:t>
            </a:r>
            <a:r>
              <a:rPr lang="en-US" dirty="0" err="1" smtClean="0"/>
              <a:t>hashcash</a:t>
            </a:r>
            <a:r>
              <a:rPr lang="en-US" dirty="0" smtClean="0"/>
              <a:t>-response": "34234293824",  "resource": "/</a:t>
            </a:r>
            <a:r>
              <a:rPr lang="en-US" dirty="0" err="1" smtClean="0"/>
              <a:t>api</a:t>
            </a:r>
            <a:r>
              <a:rPr lang="en-US" dirty="0" smtClean="0"/>
              <a:t>/</a:t>
            </a:r>
            <a:r>
              <a:rPr lang="en-US" dirty="0" err="1" smtClean="0"/>
              <a:t>verifyemail</a:t>
            </a:r>
            <a:r>
              <a:rPr lang="en-US" dirty="0" smtClean="0"/>
              <a:t>",  "</a:t>
            </a:r>
            <a:r>
              <a:rPr lang="en-US" dirty="0" err="1" smtClean="0"/>
              <a:t>ttl</a:t>
            </a:r>
            <a:r>
              <a:rPr lang="en-US" dirty="0" smtClean="0"/>
              <a:t>":"Time-To-Live-in-</a:t>
            </a:r>
            <a:r>
              <a:rPr lang="en-US" dirty="0" err="1" smtClean="0"/>
              <a:t>milli</a:t>
            </a:r>
            <a:r>
              <a:rPr lang="en-US" dirty="0" smtClean="0"/>
              <a:t>-sec"}end </a:t>
            </a:r>
            <a:r>
              <a:rPr lang="en-US" dirty="0" err="1" smtClean="0"/>
              <a:t>noteLambda</a:t>
            </a:r>
            <a:r>
              <a:rPr lang="en-US" dirty="0" smtClean="0"/>
              <a:t> -&gt; </a:t>
            </a:r>
            <a:r>
              <a:rPr lang="en-US" dirty="0" err="1" smtClean="0"/>
              <a:t>redis</a:t>
            </a:r>
            <a:r>
              <a:rPr lang="en-US" dirty="0" smtClean="0"/>
              <a:t>:  Stores x-</a:t>
            </a:r>
            <a:r>
              <a:rPr lang="en-US" dirty="0" err="1" smtClean="0"/>
              <a:t>hashcash</a:t>
            </a:r>
            <a:r>
              <a:rPr lang="en-US" dirty="0" smtClean="0"/>
              <a:t> verification results in cache against client's </a:t>
            </a:r>
            <a:r>
              <a:rPr lang="en-US" dirty="0" err="1" smtClean="0"/>
              <a:t>IPnote</a:t>
            </a:r>
            <a:r>
              <a:rPr lang="en-US" dirty="0" smtClean="0"/>
              <a:t> left of Lambda- Any attempt to obtain token before expiry the </a:t>
            </a:r>
            <a:r>
              <a:rPr lang="en-US" dirty="0" err="1" smtClean="0"/>
              <a:t>successfull</a:t>
            </a:r>
            <a:r>
              <a:rPr lang="en-US" dirty="0" smtClean="0"/>
              <a:t> challenge will be punished by higher complexity - After certain number of failure </a:t>
            </a:r>
            <a:r>
              <a:rPr lang="en-US" dirty="0" err="1" smtClean="0"/>
              <a:t>attemp</a:t>
            </a:r>
            <a:r>
              <a:rPr lang="en-US" dirty="0" smtClean="0"/>
              <a:t> from specific client, the complexity will be </a:t>
            </a:r>
            <a:r>
              <a:rPr lang="en-US" dirty="0" err="1" smtClean="0"/>
              <a:t>increasedend</a:t>
            </a:r>
            <a:r>
              <a:rPr lang="en-US" dirty="0" smtClean="0"/>
              <a:t> </a:t>
            </a:r>
            <a:r>
              <a:rPr lang="en-US" dirty="0" err="1" smtClean="0"/>
              <a:t>noteLambda</a:t>
            </a:r>
            <a:r>
              <a:rPr lang="en-US" dirty="0" smtClean="0"/>
              <a:t> -&gt; client: Sends the OTT - JWT Access Token to Client (HTTP 200)client -&gt; client: Uses OTT - JWT access Token to access the protected resource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1075F0-508B-6342-A85E-04F14DD27C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592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206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0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97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204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73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26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94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135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322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14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713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4F300-E477-DD47-872A-5B2CC8DD6C84}" type="datetimeFigureOut">
              <a:rPr lang="en-US" smtClean="0"/>
              <a:t>10/17/17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3B87E-2044-2F4D-8E47-B3D577F43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56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google.com/recaptcha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hashcash.io/)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Trustless API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85508"/>
            <a:ext cx="2664823" cy="37229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Reza </a:t>
            </a:r>
            <a:r>
              <a:rPr lang="en-US" dirty="0" err="1" smtClean="0"/>
              <a:t>Motevallizadeh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48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24" y="600468"/>
            <a:ext cx="10139876" cy="4855110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9204960" y="2927874"/>
            <a:ext cx="949234" cy="2002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Alternative</a:t>
            </a:r>
            <a:endParaRPr lang="en-US" sz="12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251908"/>
            <a:ext cx="10515600" cy="1325563"/>
          </a:xfrm>
        </p:spPr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250637" y="5049103"/>
            <a:ext cx="35159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API </a:t>
            </a:r>
            <a:r>
              <a:rPr lang="en-US" sz="1200" smtClean="0">
                <a:solidFill>
                  <a:srgbClr val="FF0000"/>
                </a:solidFill>
              </a:rPr>
              <a:t>Key is an Identification and can’t secure your APIs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259689" y="5372730"/>
            <a:ext cx="33407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API Key and Secret </a:t>
            </a:r>
            <a:r>
              <a:rPr lang="en-US" sz="1200" smtClean="0">
                <a:solidFill>
                  <a:srgbClr val="FF0000"/>
                </a:solidFill>
              </a:rPr>
              <a:t>on Client side is also not secure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970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1908"/>
            <a:ext cx="10515600" cy="1325563"/>
          </a:xfrm>
        </p:spPr>
        <p:txBody>
          <a:bodyPr/>
          <a:lstStyle/>
          <a:p>
            <a:r>
              <a:rPr lang="en-US" dirty="0" smtClean="0"/>
              <a:t>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of them a preventions and not blocking</a:t>
            </a:r>
          </a:p>
          <a:p>
            <a:r>
              <a:rPr lang="en-US" dirty="0" smtClean="0">
                <a:hlinkClick r:id="rId2"/>
              </a:rPr>
              <a:t>reCAPTCHA</a:t>
            </a:r>
            <a:r>
              <a:rPr lang="en-US" dirty="0" smtClean="0"/>
              <a:t>: Easy on Humans, Hard on Bots ?</a:t>
            </a:r>
            <a:endParaRPr lang="en-US" dirty="0"/>
          </a:p>
          <a:p>
            <a:r>
              <a:rPr lang="en-US" dirty="0" smtClean="0"/>
              <a:t>Proof of Work: Trustless, Lets Machines fights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3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</a:t>
            </a:r>
            <a:r>
              <a:rPr lang="en-US" dirty="0" err="1" smtClean="0"/>
              <a:t>reCAPTCHA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122" y="2429912"/>
            <a:ext cx="4155100" cy="27602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13118" y="5272310"/>
            <a:ext cx="1755609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00" dirty="0"/>
              <a:t>https://</a:t>
            </a:r>
            <a:r>
              <a:rPr lang="en-US" sz="700" dirty="0" err="1"/>
              <a:t>developers.google.com</a:t>
            </a:r>
            <a:r>
              <a:rPr lang="en-US" sz="700" dirty="0"/>
              <a:t>/</a:t>
            </a:r>
            <a:r>
              <a:rPr lang="en-US" sz="700" dirty="0" err="1"/>
              <a:t>recaptcha</a:t>
            </a:r>
            <a:r>
              <a:rPr lang="en-US" sz="7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9180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085" y="1383207"/>
            <a:ext cx="8671049" cy="2587902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76943" y="57644"/>
            <a:ext cx="10515600" cy="1325563"/>
          </a:xfrm>
        </p:spPr>
        <p:txBody>
          <a:bodyPr/>
          <a:lstStyle/>
          <a:p>
            <a:r>
              <a:rPr lang="en-US" dirty="0" smtClean="0"/>
              <a:t>Crypto - Challenge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58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 and Cons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615988"/>
          </a:xfrm>
        </p:spPr>
        <p:txBody>
          <a:bodyPr>
            <a:normAutofit/>
          </a:bodyPr>
          <a:lstStyle/>
          <a:p>
            <a:r>
              <a:rPr lang="en-AU" sz="1600" dirty="0" smtClean="0"/>
              <a:t>Google</a:t>
            </a:r>
            <a:r>
              <a:rPr lang="en-US" sz="1600" dirty="0" smtClean="0"/>
              <a:t> Re-Captcha</a:t>
            </a:r>
            <a:endParaRPr lang="en-US" sz="1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400" dirty="0" smtClean="0"/>
              <a:t>Specifically designed for web</a:t>
            </a:r>
          </a:p>
          <a:p>
            <a:r>
              <a:rPr lang="en-US" sz="1400" dirty="0" smtClean="0"/>
              <a:t>Required Human Interaction with</a:t>
            </a:r>
          </a:p>
          <a:p>
            <a:r>
              <a:rPr lang="en-US" sz="1400" dirty="0" smtClean="0"/>
              <a:t>One way to go as specified by the Vendor</a:t>
            </a:r>
          </a:p>
          <a:p>
            <a:r>
              <a:rPr lang="en-US" sz="1400" dirty="0" smtClean="0"/>
              <a:t>Implementation</a:t>
            </a:r>
          </a:p>
          <a:p>
            <a:pPr lvl="1"/>
            <a:r>
              <a:rPr lang="en-US" sz="1000" dirty="0" smtClean="0"/>
              <a:t>SaaS : Only implementation by the Vendor (e.g. Google)</a:t>
            </a:r>
          </a:p>
          <a:p>
            <a:r>
              <a:rPr lang="en-US" sz="1400" dirty="0" smtClean="0"/>
              <a:t>Integration</a:t>
            </a:r>
          </a:p>
          <a:p>
            <a:pPr lvl="1"/>
            <a:r>
              <a:rPr lang="en-US" sz="1000" dirty="0" smtClean="0"/>
              <a:t>As its known technology and easy to integrate (of course UI changes involves)</a:t>
            </a:r>
            <a:endParaRPr lang="en-US" sz="1000" dirty="0" smtClean="0"/>
          </a:p>
          <a:p>
            <a:endParaRPr lang="en-US" sz="1400" dirty="0" smtClean="0"/>
          </a:p>
          <a:p>
            <a:endParaRPr lang="en-US" sz="1400" dirty="0" smtClean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15988"/>
          </a:xfrm>
        </p:spPr>
        <p:txBody>
          <a:bodyPr>
            <a:normAutofit/>
          </a:bodyPr>
          <a:lstStyle/>
          <a:p>
            <a:r>
              <a:rPr lang="en-US" sz="1600" dirty="0" smtClean="0"/>
              <a:t>Crypto-Challenge</a:t>
            </a:r>
            <a:endParaRPr lang="en-US" sz="16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1400" dirty="0" smtClean="0"/>
              <a:t>Common and generic</a:t>
            </a:r>
          </a:p>
          <a:p>
            <a:r>
              <a:rPr lang="en-US" sz="1400" dirty="0" smtClean="0"/>
              <a:t>Client and Server interact with each other </a:t>
            </a:r>
          </a:p>
          <a:p>
            <a:r>
              <a:rPr lang="en-US" sz="1400" dirty="0" smtClean="0"/>
              <a:t>Can be adjusted based on business requirement and Flexible</a:t>
            </a:r>
          </a:p>
          <a:p>
            <a:r>
              <a:rPr lang="en-US" sz="1400" dirty="0" smtClean="0"/>
              <a:t>Proven work in Trustless environment (Email Spam filtering, Bot Detection, </a:t>
            </a:r>
            <a:r>
              <a:rPr lang="en-US" sz="1400" dirty="0" err="1" smtClean="0"/>
              <a:t>Blockchain</a:t>
            </a:r>
            <a:r>
              <a:rPr lang="en-US" sz="1400" dirty="0" smtClean="0"/>
              <a:t>)</a:t>
            </a:r>
          </a:p>
          <a:p>
            <a:r>
              <a:rPr lang="en-US" sz="1400" dirty="0" smtClean="0"/>
              <a:t>Implementation</a:t>
            </a:r>
            <a:endParaRPr lang="en-US" sz="1400" dirty="0" smtClean="0"/>
          </a:p>
          <a:p>
            <a:pPr lvl="1"/>
            <a:r>
              <a:rPr lang="en-US" sz="1000" dirty="0" smtClean="0"/>
              <a:t>SaaS solution is available (</a:t>
            </a:r>
            <a:r>
              <a:rPr lang="en-US" sz="1000" dirty="0" err="1" smtClean="0"/>
              <a:t>hashcash.io</a:t>
            </a:r>
            <a:r>
              <a:rPr lang="en-US" sz="1000" dirty="0" smtClean="0"/>
              <a:t> </a:t>
            </a:r>
            <a:r>
              <a:rPr lang="en-US" sz="1000" dirty="0"/>
              <a:t>, </a:t>
            </a:r>
            <a:r>
              <a:rPr lang="en-US" sz="1000" dirty="0" smtClean="0"/>
              <a:t> </a:t>
            </a:r>
            <a:r>
              <a:rPr lang="en-US" sz="1000" dirty="0" err="1" smtClean="0"/>
              <a:t>kasada.io</a:t>
            </a:r>
            <a:r>
              <a:rPr lang="en-US" sz="1000" dirty="0" smtClean="0"/>
              <a:t>)</a:t>
            </a:r>
          </a:p>
          <a:p>
            <a:pPr lvl="1"/>
            <a:r>
              <a:rPr lang="en-US" sz="1000" dirty="0"/>
              <a:t>Can be </a:t>
            </a:r>
            <a:r>
              <a:rPr lang="en-US" sz="1000" dirty="0" smtClean="0"/>
              <a:t>developed and implemented </a:t>
            </a:r>
            <a:r>
              <a:rPr lang="en-US" sz="1000" dirty="0"/>
              <a:t>by </a:t>
            </a:r>
            <a:r>
              <a:rPr lang="en-US" sz="1000" dirty="0" smtClean="0"/>
              <a:t>internally</a:t>
            </a:r>
          </a:p>
          <a:p>
            <a:r>
              <a:rPr lang="en-US" sz="1400" dirty="0" smtClean="0"/>
              <a:t>Integration</a:t>
            </a:r>
          </a:p>
          <a:p>
            <a:pPr lvl="1"/>
            <a:r>
              <a:rPr lang="en-US" sz="1000" dirty="0" smtClean="0"/>
              <a:t>Its new and complex to some level, needs more understanding but integration is transparent form user and UI</a:t>
            </a:r>
            <a:endParaRPr lang="en-US" sz="10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86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260" y="1208701"/>
            <a:ext cx="9529027" cy="5649299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67890" y="57644"/>
            <a:ext cx="10515600" cy="1325563"/>
          </a:xfrm>
        </p:spPr>
        <p:txBody>
          <a:bodyPr/>
          <a:lstStyle/>
          <a:p>
            <a:r>
              <a:rPr lang="en-US" dirty="0" smtClean="0"/>
              <a:t>Crypto </a:t>
            </a:r>
            <a:r>
              <a:rPr lang="mr-IN" dirty="0" smtClean="0"/>
              <a:t>–</a:t>
            </a:r>
            <a:r>
              <a:rPr lang="en-US" dirty="0" smtClean="0"/>
              <a:t> Challenge D.L.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49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Hashcash.io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https://hashcash.io</a:t>
            </a:r>
            <a:r>
              <a:rPr lang="en-US" dirty="0" smtClean="0">
                <a:hlinkClick r:id="rId2"/>
              </a:rPr>
              <a:t>/)</a:t>
            </a:r>
            <a:endParaRPr lang="en-US" dirty="0" smtClean="0"/>
          </a:p>
          <a:p>
            <a:r>
              <a:rPr lang="en-US" dirty="0" smtClean="0"/>
              <a:t>Google </a:t>
            </a:r>
            <a:r>
              <a:rPr lang="en-US" dirty="0" smtClean="0"/>
              <a:t>Re-Captcha</a:t>
            </a:r>
          </a:p>
          <a:p>
            <a:r>
              <a:rPr lang="en-US" dirty="0"/>
              <a:t>http://</a:t>
            </a:r>
            <a:r>
              <a:rPr lang="en-US" dirty="0" err="1" smtClean="0"/>
              <a:t>deathbycaptcha.com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44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456</Words>
  <Application>Microsoft Macintosh PowerPoint</Application>
  <PresentationFormat>Widescreen</PresentationFormat>
  <Paragraphs>41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Mangal</vt:lpstr>
      <vt:lpstr>Arial</vt:lpstr>
      <vt:lpstr>Office Theme</vt:lpstr>
      <vt:lpstr>Trustless API</vt:lpstr>
      <vt:lpstr>Problem</vt:lpstr>
      <vt:lpstr>Solutions</vt:lpstr>
      <vt:lpstr>Google reCAPTCHA</vt:lpstr>
      <vt:lpstr>Crypto - Challenge</vt:lpstr>
      <vt:lpstr>Pros and Cons</vt:lpstr>
      <vt:lpstr>Crypto – Challenge D.L.</vt:lpstr>
      <vt:lpstr>References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Trustless API</dc:title>
  <dc:creator>Microsoft Office User</dc:creator>
  <cp:lastModifiedBy>Microsoft Office User</cp:lastModifiedBy>
  <cp:revision>12</cp:revision>
  <dcterms:created xsi:type="dcterms:W3CDTF">2017-10-16T00:26:16Z</dcterms:created>
  <dcterms:modified xsi:type="dcterms:W3CDTF">2017-10-17T02:44:52Z</dcterms:modified>
</cp:coreProperties>
</file>

<file path=docProps/thumbnail.jpeg>
</file>